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782" y="-102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4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EAD44-DA3C-4A87-9A7B-5369EB2F6BC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DFCA-F3F7-4B4D-9E36-8FAF88EDA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EAD44-DA3C-4A87-9A7B-5369EB2F6BC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DFCA-F3F7-4B4D-9E36-8FAF88EDA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8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8"/>
            <a:ext cx="662178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EAD44-DA3C-4A87-9A7B-5369EB2F6BC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DFCA-F3F7-4B4D-9E36-8FAF88EDA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EAD44-DA3C-4A87-9A7B-5369EB2F6BC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DFCA-F3F7-4B4D-9E36-8FAF88EDA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EAD44-DA3C-4A87-9A7B-5369EB2F6BC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DFCA-F3F7-4B4D-9E36-8FAF88EDA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2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2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EAD44-DA3C-4A87-9A7B-5369EB2F6BC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DFCA-F3F7-4B4D-9E36-8FAF88EDA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2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2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EAD44-DA3C-4A87-9A7B-5369EB2F6BC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DFCA-F3F7-4B4D-9E36-8FAF88EDA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EAD44-DA3C-4A87-9A7B-5369EB2F6BC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DFCA-F3F7-4B4D-9E36-8FAF88EDA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EAD44-DA3C-4A87-9A7B-5369EB2F6BC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DFCA-F3F7-4B4D-9E36-8FAF88EDA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6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EAD44-DA3C-4A87-9A7B-5369EB2F6BC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DFCA-F3F7-4B4D-9E36-8FAF88EDA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1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4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EAD44-DA3C-4A87-9A7B-5369EB2F6BC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DFCA-F3F7-4B4D-9E36-8FAF88EDA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2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EAD44-DA3C-4A87-9A7B-5369EB2F6BC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8DFCA-F3F7-4B4D-9E36-8FAF88EDA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25374"/>
            <a:ext cx="3962400" cy="632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4953000"/>
            <a:ext cx="4190450" cy="599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67000"/>
            <a:ext cx="4411658" cy="684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02432"/>
            <a:ext cx="4343400" cy="664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895600"/>
            <a:ext cx="3937315" cy="593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371600" y="838200"/>
            <a:ext cx="1434353" cy="256765"/>
          </a:xfrm>
          <a:prstGeom prst="rect">
            <a:avLst/>
          </a:prstGeom>
          <a:solidFill>
            <a:schemeClr val="bg1"/>
          </a:solidFill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FF0000"/>
                </a:solidFill>
                <a:latin typeface="Arial Black" pitchFamily="34" charset="0"/>
              </a:rPr>
              <a:t>FROM THE GRILL</a:t>
            </a:r>
            <a:endParaRPr lang="en-US" sz="1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2895600"/>
            <a:ext cx="1882588" cy="256765"/>
          </a:xfrm>
          <a:prstGeom prst="rect">
            <a:avLst/>
          </a:prstGeom>
          <a:solidFill>
            <a:schemeClr val="bg1"/>
          </a:solidFill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FF0000"/>
                </a:solidFill>
                <a:latin typeface="Arial Black" pitchFamily="34" charset="0"/>
              </a:rPr>
              <a:t>FROM THE FRYER</a:t>
            </a:r>
            <a:endParaRPr lang="en-US" sz="1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5486400"/>
            <a:ext cx="2133600" cy="256765"/>
          </a:xfrm>
          <a:prstGeom prst="rect">
            <a:avLst/>
          </a:prstGeom>
          <a:solidFill>
            <a:schemeClr val="bg1"/>
          </a:solidFill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FF0000"/>
                </a:solidFill>
                <a:latin typeface="Arial Black" pitchFamily="34" charset="0"/>
              </a:rPr>
              <a:t>POPCORN AND NACHOS</a:t>
            </a:r>
            <a:endParaRPr lang="en-US" sz="1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5105400"/>
            <a:ext cx="1066800" cy="256765"/>
          </a:xfrm>
          <a:prstGeom prst="rect">
            <a:avLst/>
          </a:prstGeom>
          <a:solidFill>
            <a:schemeClr val="bg1"/>
          </a:solidFill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FF0000"/>
                </a:solidFill>
                <a:latin typeface="Arial Black" pitchFamily="34" charset="0"/>
              </a:rPr>
              <a:t>CANDY</a:t>
            </a:r>
            <a:endParaRPr lang="en-US" sz="1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34200" y="3048000"/>
            <a:ext cx="1380565" cy="256765"/>
          </a:xfrm>
          <a:prstGeom prst="rect">
            <a:avLst/>
          </a:prstGeom>
          <a:solidFill>
            <a:schemeClr val="bg1"/>
          </a:solidFill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FF0000"/>
                </a:solidFill>
                <a:latin typeface="Arial Black" pitchFamily="34" charset="0"/>
              </a:rPr>
              <a:t>DRINKS</a:t>
            </a:r>
            <a:endParaRPr lang="en-US" sz="1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1371600"/>
            <a:ext cx="3836894" cy="1349372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900" dirty="0" smtClean="0">
                <a:latin typeface="Arial Black" pitchFamily="34" charset="0"/>
              </a:rPr>
              <a:t>PHILLY CHEESESTEAK SANDWICH………………..$10.95</a:t>
            </a:r>
          </a:p>
          <a:p>
            <a:r>
              <a:rPr lang="en-US" sz="900" dirty="0" smtClean="0">
                <a:latin typeface="Arial Black" pitchFamily="34" charset="0"/>
              </a:rPr>
              <a:t>CHICKEN PHILLY SANDWICH…………………………$10.95</a:t>
            </a:r>
          </a:p>
          <a:p>
            <a:r>
              <a:rPr lang="en-US" sz="900" dirty="0" smtClean="0">
                <a:latin typeface="Arial Black" pitchFamily="34" charset="0"/>
              </a:rPr>
              <a:t>CHICKEN AND CHEESE QUESADILLA……….…….$9.95</a:t>
            </a:r>
          </a:p>
          <a:p>
            <a:r>
              <a:rPr lang="en-US" sz="900" dirty="0" smtClean="0">
                <a:latin typeface="Arial Black" pitchFamily="34" charset="0"/>
              </a:rPr>
              <a:t>CHEESE QUESADILLA……………………………………$8.95</a:t>
            </a:r>
          </a:p>
          <a:p>
            <a:r>
              <a:rPr lang="en-US" sz="900" dirty="0" smtClean="0">
                <a:latin typeface="Arial Black" pitchFamily="34" charset="0"/>
              </a:rPr>
              <a:t>CHEESEBURGER…………………………………………..$5.50</a:t>
            </a:r>
          </a:p>
          <a:p>
            <a:r>
              <a:rPr lang="en-US" sz="900" dirty="0" smtClean="0">
                <a:latin typeface="Arial Black" pitchFamily="34" charset="0"/>
              </a:rPr>
              <a:t>HAMBURGER………………………………………………..$5.00</a:t>
            </a:r>
          </a:p>
          <a:p>
            <a:r>
              <a:rPr lang="en-US" sz="900" dirty="0" smtClean="0">
                <a:latin typeface="Arial Black" pitchFamily="34" charset="0"/>
              </a:rPr>
              <a:t>CHILI DOG…………………………………………………….$5.00</a:t>
            </a:r>
          </a:p>
          <a:p>
            <a:r>
              <a:rPr lang="en-US" sz="900" dirty="0" smtClean="0">
                <a:latin typeface="Arial Black" pitchFamily="34" charset="0"/>
              </a:rPr>
              <a:t>HOT DOG………………………………………………………$4.50</a:t>
            </a:r>
          </a:p>
          <a:p>
            <a:endParaRPr lang="en-US" sz="900" dirty="0">
              <a:latin typeface="Arial Black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3657600"/>
            <a:ext cx="4141694" cy="1487871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900" dirty="0" smtClean="0">
                <a:latin typeface="Arial Black" pitchFamily="34" charset="0"/>
              </a:rPr>
              <a:t>CHICKEN SANDWHICH…………………………………..$7.95</a:t>
            </a:r>
          </a:p>
          <a:p>
            <a:r>
              <a:rPr lang="en-US" sz="900" dirty="0" smtClean="0">
                <a:latin typeface="Arial Black" pitchFamily="34" charset="0"/>
              </a:rPr>
              <a:t>CHICKEN FINGERS………………………………………..$7.95</a:t>
            </a:r>
          </a:p>
          <a:p>
            <a:r>
              <a:rPr lang="en-US" sz="900" dirty="0" smtClean="0">
                <a:latin typeface="Arial Black" pitchFamily="34" charset="0"/>
              </a:rPr>
              <a:t>MAC N CHEESE WEDGES…………………...…………..$9.95</a:t>
            </a:r>
          </a:p>
          <a:p>
            <a:r>
              <a:rPr lang="en-US" sz="900" dirty="0" smtClean="0">
                <a:latin typeface="Arial Black" pitchFamily="34" charset="0"/>
              </a:rPr>
              <a:t>MOZZARELLA STICKS….………………………………..$7.50</a:t>
            </a:r>
          </a:p>
          <a:p>
            <a:r>
              <a:rPr lang="en-US" sz="900" dirty="0" smtClean="0">
                <a:latin typeface="Arial Black" pitchFamily="34" charset="0"/>
              </a:rPr>
              <a:t>ONION RINGS…..……………………………………………$5.75</a:t>
            </a:r>
          </a:p>
          <a:p>
            <a:r>
              <a:rPr lang="en-US" sz="900" dirty="0" smtClean="0">
                <a:latin typeface="Arial Black" pitchFamily="34" charset="0"/>
              </a:rPr>
              <a:t>FRENCH FRIES………………………………………………$5.50</a:t>
            </a:r>
          </a:p>
          <a:p>
            <a:r>
              <a:rPr lang="en-US" sz="900" dirty="0" smtClean="0">
                <a:latin typeface="Arial Black" pitchFamily="34" charset="0"/>
              </a:rPr>
              <a:t>JALAPENO POPPERS……………………………………..$7.50</a:t>
            </a:r>
          </a:p>
          <a:p>
            <a:r>
              <a:rPr lang="en-US" sz="900" dirty="0" smtClean="0">
                <a:latin typeface="Arial Black" pitchFamily="34" charset="0"/>
              </a:rPr>
              <a:t>PIZZA LOGS…………………………………………………..$5.25</a:t>
            </a:r>
          </a:p>
          <a:p>
            <a:r>
              <a:rPr lang="en-US" sz="900" dirty="0" smtClean="0">
                <a:latin typeface="Arial Black" pitchFamily="34" charset="0"/>
              </a:rPr>
              <a:t>EGG ROLL…………………………………………………..…$5.00</a:t>
            </a:r>
          </a:p>
          <a:p>
            <a:r>
              <a:rPr lang="en-US" sz="900" dirty="0" smtClean="0">
                <a:latin typeface="Arial Black" pitchFamily="34" charset="0"/>
              </a:rPr>
              <a:t>PICKLE CHIPS………………………………………………..$5.75</a:t>
            </a:r>
            <a:endParaRPr lang="en-US" sz="900" dirty="0">
              <a:latin typeface="Arial Black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000" y="6019800"/>
            <a:ext cx="4011706" cy="933874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900" dirty="0" smtClean="0">
                <a:latin typeface="Arial Black" pitchFamily="34" charset="0"/>
              </a:rPr>
              <a:t>LARGE POPCORN………………………………………..….…….$6.95</a:t>
            </a:r>
          </a:p>
          <a:p>
            <a:r>
              <a:rPr lang="en-US" sz="900" dirty="0" smtClean="0">
                <a:latin typeface="Arial Black" pitchFamily="34" charset="0"/>
              </a:rPr>
              <a:t>MEDIUM POPCORN……………………………………..…….…..$5.95</a:t>
            </a:r>
          </a:p>
          <a:p>
            <a:r>
              <a:rPr lang="en-US" sz="900" dirty="0" smtClean="0">
                <a:latin typeface="Arial Black" pitchFamily="34" charset="0"/>
              </a:rPr>
              <a:t>SMALL POPCORN……………………………………………….….$4.25</a:t>
            </a:r>
          </a:p>
          <a:p>
            <a:r>
              <a:rPr lang="en-US" sz="900" dirty="0" smtClean="0">
                <a:latin typeface="Arial Black" pitchFamily="34" charset="0"/>
              </a:rPr>
              <a:t>NACHOS SUPREME</a:t>
            </a:r>
            <a:r>
              <a:rPr lang="en-US" sz="800" dirty="0" smtClean="0">
                <a:latin typeface="Arial Black" pitchFamily="34" charset="0"/>
              </a:rPr>
              <a:t>..CHILI, CHEESE, SOUR CREAM, SALSA$</a:t>
            </a:r>
            <a:r>
              <a:rPr lang="en-US" sz="900" dirty="0" smtClean="0">
                <a:latin typeface="Arial Black" pitchFamily="34" charset="0"/>
              </a:rPr>
              <a:t>10.95</a:t>
            </a:r>
          </a:p>
          <a:p>
            <a:r>
              <a:rPr lang="en-US" sz="900" dirty="0" smtClean="0">
                <a:latin typeface="Arial Black" pitchFamily="34" charset="0"/>
              </a:rPr>
              <a:t>NACHOS AND CHEESE..…………………………………..……..$6.50</a:t>
            </a:r>
          </a:p>
          <a:p>
            <a:r>
              <a:rPr lang="en-US" sz="900" dirty="0" smtClean="0">
                <a:latin typeface="Arial Black" pitchFamily="34" charset="0"/>
              </a:rPr>
              <a:t>CHILI…………………………………………………………………….$6.00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638800" y="3581400"/>
            <a:ext cx="4114800" cy="1333983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800" dirty="0" smtClean="0">
                <a:latin typeface="Arial Black" pitchFamily="34" charset="0"/>
              </a:rPr>
              <a:t>FOOUNTAIN SODA - LARGE……………………………………………..$</a:t>
            </a:r>
            <a:r>
              <a:rPr lang="en-US" sz="800" dirty="0" smtClean="0">
                <a:latin typeface="Arial Black" pitchFamily="34" charset="0"/>
              </a:rPr>
              <a:t>4.75</a:t>
            </a:r>
            <a:endParaRPr lang="en-US" sz="800" dirty="0" smtClean="0">
              <a:latin typeface="Arial Black" pitchFamily="34" charset="0"/>
            </a:endParaRPr>
          </a:p>
          <a:p>
            <a:r>
              <a:rPr lang="en-US" sz="800" dirty="0" smtClean="0">
                <a:latin typeface="Arial Black" pitchFamily="34" charset="0"/>
              </a:rPr>
              <a:t>                                 MEDIUM</a:t>
            </a:r>
            <a:r>
              <a:rPr lang="en-US" sz="800" smtClean="0">
                <a:latin typeface="Arial Black" pitchFamily="34" charset="0"/>
              </a:rPr>
              <a:t>…………….……………………………..$</a:t>
            </a:r>
            <a:r>
              <a:rPr lang="en-US" sz="800" smtClean="0">
                <a:latin typeface="Arial Black" pitchFamily="34" charset="0"/>
              </a:rPr>
              <a:t>4.55</a:t>
            </a:r>
            <a:endParaRPr lang="en-US" sz="800" dirty="0" smtClean="0">
              <a:latin typeface="Arial Black" pitchFamily="34" charset="0"/>
            </a:endParaRPr>
          </a:p>
          <a:p>
            <a:r>
              <a:rPr lang="en-US" sz="800" dirty="0" smtClean="0">
                <a:latin typeface="Arial Black" pitchFamily="34" charset="0"/>
              </a:rPr>
              <a:t>                                 SMALL…….………………..………………………$3.05</a:t>
            </a:r>
          </a:p>
          <a:p>
            <a:r>
              <a:rPr lang="en-US" sz="800" dirty="0" smtClean="0">
                <a:latin typeface="Arial Black" pitchFamily="34" charset="0"/>
              </a:rPr>
              <a:t>COFFEE, TEA, HOT CHOCOLATE…..………………………………....$1.95</a:t>
            </a:r>
          </a:p>
          <a:p>
            <a:r>
              <a:rPr lang="en-US" sz="800" dirty="0" smtClean="0">
                <a:latin typeface="Arial Black" pitchFamily="34" charset="0"/>
              </a:rPr>
              <a:t>BOTTLED WATER……………………………………………………………$2.50</a:t>
            </a:r>
          </a:p>
          <a:p>
            <a:r>
              <a:rPr lang="en-US" sz="800" dirty="0" smtClean="0">
                <a:latin typeface="Arial Black" pitchFamily="34" charset="0"/>
              </a:rPr>
              <a:t>STARBUKS FRAPPUCCINO – VANILLA, COFFEE, MOCHA…….$3.25</a:t>
            </a:r>
          </a:p>
          <a:p>
            <a:r>
              <a:rPr lang="en-US" sz="800" dirty="0" smtClean="0">
                <a:latin typeface="Arial Black" pitchFamily="34" charset="0"/>
              </a:rPr>
              <a:t>APPLE JUICE………………………………………………………………..…$2.50</a:t>
            </a:r>
          </a:p>
          <a:p>
            <a:r>
              <a:rPr lang="en-US" sz="800" dirty="0" smtClean="0">
                <a:latin typeface="Arial Black" pitchFamily="34" charset="0"/>
              </a:rPr>
              <a:t>ORANGE JUICE………………………………………………………………..$1.75</a:t>
            </a:r>
          </a:p>
          <a:p>
            <a:r>
              <a:rPr lang="en-US" sz="800" dirty="0" smtClean="0">
                <a:latin typeface="Arial Black" pitchFamily="34" charset="0"/>
              </a:rPr>
              <a:t>NESTLE CHOCOLATE MILK OR YOOHOO……………………………$1.99</a:t>
            </a:r>
          </a:p>
          <a:p>
            <a:r>
              <a:rPr lang="en-US" sz="800" dirty="0" smtClean="0">
                <a:latin typeface="Arial Black" pitchFamily="34" charset="0"/>
              </a:rPr>
              <a:t>GATORADE………………………………………………………………………$2.75</a:t>
            </a:r>
            <a:endParaRPr lang="en-US" sz="800" dirty="0">
              <a:latin typeface="Arial Black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86400" y="5791200"/>
            <a:ext cx="433891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 Black" pitchFamily="34" charset="0"/>
              </a:rPr>
              <a:t>GOOBERS, RAISINETS, SNOWCAPS, TWIX, BUTTERFINGERS, REESE’S PEANUT BUTTER CUPS, KIT KAT, M&amp;MS PLAIN, M&amp;MS PEANUT, SNICKERS, TWIZZLERS, SWEDISH FISH RED, SOUR PATCH KIDS, GUMMI BEARS, COTTON </a:t>
            </a:r>
            <a:r>
              <a:rPr lang="en-US" sz="1000" smtClean="0">
                <a:latin typeface="Arial Black" pitchFamily="34" charset="0"/>
              </a:rPr>
              <a:t>CANDY…………………..$</a:t>
            </a:r>
            <a:r>
              <a:rPr lang="en-US" sz="1000" dirty="0" smtClean="0">
                <a:latin typeface="Arial Black" pitchFamily="34" charset="0"/>
              </a:rPr>
              <a:t>3.99 EACH</a:t>
            </a:r>
            <a:endParaRPr lang="en-US" sz="1000" dirty="0">
              <a:latin typeface="Arial Black" pitchFamily="34" charset="0"/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609600"/>
            <a:ext cx="3937315" cy="593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6934200" y="762000"/>
            <a:ext cx="1761565" cy="256765"/>
          </a:xfrm>
          <a:prstGeom prst="rect">
            <a:avLst/>
          </a:prstGeom>
          <a:solidFill>
            <a:schemeClr val="bg1"/>
          </a:solidFill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FF0000"/>
                </a:solidFill>
                <a:latin typeface="Arial Black" pitchFamily="34" charset="0"/>
              </a:rPr>
              <a:t>PIZZA AND PRETZELS</a:t>
            </a:r>
            <a:endParaRPr lang="en-US" sz="1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15000" y="1371600"/>
            <a:ext cx="4011706" cy="379876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900" dirty="0" smtClean="0">
                <a:latin typeface="Arial Black" pitchFamily="34" charset="0"/>
              </a:rPr>
              <a:t>CHEESE PIZZA SLICE…………………………………..….…….$4.50</a:t>
            </a:r>
          </a:p>
          <a:p>
            <a:r>
              <a:rPr lang="en-US" sz="900" dirty="0" smtClean="0">
                <a:latin typeface="Arial Black" pitchFamily="34" charset="0"/>
              </a:rPr>
              <a:t>JUMBO PRETZEL………………………………………………...…$5.00</a:t>
            </a:r>
            <a:endParaRPr lang="en-US" sz="9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13594</TotalTime>
  <Words>228</Words>
  <Application>Microsoft Office PowerPoint</Application>
  <PresentationFormat>Custom</PresentationFormat>
  <Paragraphs>43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Windows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Samantha</dc:creator>
  <cp:lastModifiedBy>Samantha</cp:lastModifiedBy>
  <cp:revision>26</cp:revision>
  <dcterms:created xsi:type="dcterms:W3CDTF">2021-04-16T00:38:32Z</dcterms:created>
  <dcterms:modified xsi:type="dcterms:W3CDTF">2024-03-06T22:29:27Z</dcterms:modified>
</cp:coreProperties>
</file>